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1.疗效评价：安全性可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2.局限性：无特殊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3.结论：肺部感染疗效可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20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20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3724910" y="2162175"/>
            <a:ext cx="4450715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000" b="0" kern="1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化疗粒缺期抗感染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1.独特性：肺部病变严重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2.背景：患者肺部病变重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1.人口学信息：59岁，男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2.主诉：诊断为MDS半年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3.既往史：长期吸烟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体温38℃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肺部ct提示肺部病变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1.初步诊断：急性白血病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2.诊断依据：骨穿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3.鉴别诊断：无需鉴别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1.药物（依拉环素抗感染）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F5582811-3D3B-537C-D1D2-36F074C9FA0E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>
            <a:extLst>
              <a:ext uri="{FF2B5EF4-FFF2-40B4-BE49-F238E27FC236}">
                <a16:creationId xmlns:a16="http://schemas.microsoft.com/office/drawing/2014/main" id="{10D0C507-1E60-C746-C406-7E9D6EF76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>
            <a:extLst>
              <a:ext uri="{FF2B5EF4-FFF2-40B4-BE49-F238E27FC236}">
                <a16:creationId xmlns:a16="http://schemas.microsoft.com/office/drawing/2014/main" id="{E8856154-421F-6EED-A410-B454673E8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279176F-37C7-35F9-803D-C61040557A8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5C6A529-9188-7B50-C5ED-8D4D5F72DFA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3.微生物/病理结果（痰培养）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4.方案调整（替加环素效果不佳）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5.指标追踪（炎症指标下降）</a:t>
            </a:r>
          </a:p>
        </p:txBody>
      </p:sp>
    </p:spTree>
    <p:extLst>
      <p:ext uri="{BB962C8B-B14F-4D97-AF65-F5344CB8AC3E}">
        <p14:creationId val="156892752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9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xiaoqiang guo</cp:lastModifiedBy>
  <cp:revision>37</cp:revision>
  <dcterms:created xsi:type="dcterms:W3CDTF">2025-04-26T19:54:00Z</dcterms:created>
  <dcterms:modified xsi:type="dcterms:W3CDTF">2025-05-21T06:25:18Z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2052-12.1.0.20784</vt:lpwstr>
  </property>
</Properties>
</file>