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3.结论：333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333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1.独特性：333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2.背景：333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3.既往史：333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333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333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4445000" cy="3048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715000" y="1270000"/>
            <a:ext cx="4445000" cy="304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1.初步诊断：333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2.诊断依据：333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3.鉴别诊断：333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1.药物（333）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2.手术（333）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3.微生物/病理结果（333）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4.方案调整（333）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5.指标追踪（333）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2025-05-21T07:00:03Z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