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524000"/>
            <a:ext cx="8255000" cy="431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1.疗效评价：33333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2.局限性：3333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3.结论：33333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3333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1.独特性：3333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2.背景：333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1.人口学信息：333333333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2.主诉：33333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3.既往史：33333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33333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3333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1.初步诊断：333333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2.诊断依据：33333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3.鉴别诊断：33333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1.药物（333）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2.手术（33333）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3.微生物/病理结果（3333）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4.方案调整（33333）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5.指标追踪（33333）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2025-05-21T07:09:26Z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