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2.局限性：暂未发现明显毒副作用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3.结论：安全性可，达到临床疗效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依拉环素病例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1.独特性：移植过程中严重感染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2.背景：免疫功能地下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1.人口学信息：36岁，男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2.主诉：确诊白血病1年余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肺部ct提示肺纹理增粗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3.鉴别诊断：血培养确诊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1.药物（莫西沙星效果差）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3.微生物/病理结果（血培养大肠）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5.指标追踪（高热）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2025-05-21T05:46:31Z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