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1.疗效评价：疗效好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2.局限性：不除外卡肺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3724910" y="2162175"/>
            <a:ext cx="4450715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0" kern="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一例急性白血病肺部嗜麦芽感染的诊治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1.独特性：肺泡灌洗液为嗜麦芽窄食单胞菌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2.背景：患者为急性髓系白血病，不缓解，肿瘤增长快。出现低热，血氧低88%（不吸氧）。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1.人口学信息：女，64岁，北京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2.主诉：心悸气短3天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3.既往史：20年前肺结核病史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血压147/98mmHg，血氧88%（不吸氧），心率100次/分，呼吸28次/分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肺部ct提示双肺多发斑片状影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1270000"/>
            <a:ext cx="4445000" cy="3048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715000" y="1270000"/>
            <a:ext cx="4445000" cy="3048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4318000"/>
            <a:ext cx="4445000" cy="3048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1.初步诊断：急性髓系白血病，嗜麦芽窄食单胞菌肺炎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2.诊断依据：肺泡灌洗液ngs提示嗜麦芽窄食单胞菌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3.鉴别诊断：除外卡氏肺孢子菌肺炎，病毒性肺炎，无病原学证据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1.药物（美罗培南，依拉环素，卡泊芬净，伏立康唑）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2.手术（气管镜，2025-5-20）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F5582811-3D3B-537C-D1D2-36F074C9FA0E}"/>
            </a:ext>
          </a:extLst>
        </p:cNvPr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>
            <a:extLst>
              <a:ext uri="{FF2B5EF4-FFF2-40B4-BE49-F238E27FC236}">
                <a16:creationId xmlns:a16="http://schemas.microsoft.com/office/drawing/2014/main" id="{10D0C507-1E60-C746-C406-7E9D6EF76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>
            <a:extLst>
              <a:ext uri="{FF2B5EF4-FFF2-40B4-BE49-F238E27FC236}">
                <a16:creationId xmlns:a16="http://schemas.microsoft.com/office/drawing/2014/main" id="{E8856154-421F-6EED-A410-B454673E8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279176F-37C7-35F9-803D-C61040557A8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5C6A529-9188-7B50-C5ED-8D4D5F72DFA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3.微生物/病理结果（肺泡灌洗液ngs提示嗜麦芽窄食单胞菌）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4.方案调整（嗜麦芽窄食单胞菌对美罗培南耐药，加用了依拉环素）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5.指标追踪（体温）</a:t>
            </a:r>
          </a:p>
        </p:txBody>
      </p:sp>
    </p:spTree>
    <p:extLst>
      <p:ext uri="{BB962C8B-B14F-4D97-AF65-F5344CB8AC3E}">
        <p14:creationId val="1568927526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9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xiaoqiang guo</cp:lastModifiedBy>
  <cp:revision>37</cp:revision>
  <dcterms:created xsi:type="dcterms:W3CDTF">2025-04-26T19:54:00Z</dcterms:created>
  <dcterms:modified xsi:type="dcterms:W3CDTF">2025-05-21T05:17:28Z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2052-12.1.0.20784</vt:lpwstr>
  </property>
</Properties>
</file>