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2000" b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3724910" y="2162175"/>
            <a:ext cx="4450715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2000" b="0" kern="1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依拉环素病例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1.独特性：移植过程中严重感染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2.背景：免疫功能地下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1.人口学信息：36岁，男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2.主诉：确诊白血病1年余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生命体征平稳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肺部ct提示肺纹理增粗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1.初步诊断：脓毒症休克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2.诊断依据：血培养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3.鉴别诊断：血培养确诊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1.药物（莫西沙星效果差）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2.手术（无）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>
          <a:extLst>
            <a:ext uri="{FF2B5EF4-FFF2-40B4-BE49-F238E27FC236}">
              <a16:creationId xmlns:a16="http://schemas.microsoft.com/office/drawing/2014/main" id="{F5582811-3D3B-537C-D1D2-36F074C9FA0E}"/>
            </a:ext>
          </a:extLst>
        </p:cNvPr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>
            <a:extLst>
              <a:ext uri="{FF2B5EF4-FFF2-40B4-BE49-F238E27FC236}">
                <a16:creationId xmlns:a16="http://schemas.microsoft.com/office/drawing/2014/main" id="{10D0C507-1E60-C746-C406-7E9D6EF7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>
            <a:extLst>
              <a:ext uri="{FF2B5EF4-FFF2-40B4-BE49-F238E27FC236}">
                <a16:creationId xmlns:a16="http://schemas.microsoft.com/office/drawing/2014/main" id="{E8856154-421F-6EED-A410-B454673E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2279176F-37C7-35F9-803D-C61040557A8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5C6A529-9188-7B50-C5ED-8D4D5F72DFA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3.微生物/病理结果（血培养大肠）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4.方案调整（无调整）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5.指标追踪（高热）</a:t>
            </a:r>
          </a:p>
        </p:txBody>
      </p:sp>
    </p:spTree>
    <p:extLst>
      <p:ext uri="{BB962C8B-B14F-4D97-AF65-F5344CB8AC3E}">
        <p14:creationId val="15689275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36</Paragraphs>
  <Slides>12</Slides>
  <Notes>1</Notes>
  <TotalTime>9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xiaoqiang guo</cp:lastModifiedBy>
  <cp:revision>37</cp:revision>
  <dcterms:created xsi:type="dcterms:W3CDTF">2025-04-26T19:54:00Z</dcterms:created>
  <dcterms:modified xsi:type="dcterms:W3CDTF">2025-05-21T05:54:12Z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2052-12.1.0.20784</vt:lpwstr>
  </property>
</Properties>
</file>