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1.疗效评价：2222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3.结论：2222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1.独特性：222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2.背景：2222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1.人口学信息：2222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3.既往史：222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222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1.初步诊断：222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2.诊断依据：222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3.鉴别诊断：222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1.药物（222）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2.手术（222）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3.微生物/病理结果（22）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4.方案调整（2222）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5.指标追踪（222）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2025-05-21T06:54:01Z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