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524000"/>
            <a:ext cx="8255000" cy="431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1.疗效评价：疗效好，安全性好，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2.局限性：无气管镜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3.结论：依拉环素对于军团菌肺炎有较好的疗效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一例军团菌肺部感染的诊治经历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1.独特性：军团菌感染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2.背景：急性髓系白血病，老年，化疗后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1.人口学信息：男，65岁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2.主诉：发热，血压低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3.既往史：胃癌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发热39.0℃，血压80/45mmHg，心率100次/分，血氧96%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270000"/>
            <a:ext cx="4445000" cy="3048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715000" y="1270000"/>
            <a:ext cx="4445000" cy="304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1.初步诊断：急性髓系白血病，肺部军团菌感染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2.诊断依据：军团菌IgM阳性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3.鉴别诊断：排除真菌，结核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1.药物（美罗培南，莫西沙星）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3.微生物/病理结果（军团菌IgM阳性）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4.方案调整（加用依拉环素）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5.指标追踪（Pct CRP）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2025-05-27T04:08:16Z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