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3.结论：组织感染效果好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2025-05-27T03:49:17Z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