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1.疗效评价：依拉环素安全性好，不影响肾功能，组织渗透性好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2.局限性：未行气管镜检查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3.结论：依拉环素用于肾透析患者安全性好，疗效确切，方便临床使用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一例透析患者肺部及腹腔感染的诊治经过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1.独特性：透析患者，不需调整剂量，安全性好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2.背景：多发性骨髓瘤，间断透析，化疗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1.人口学信息：女，66岁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2.主诉：发热，腹痛，胸闷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体温38.5，腹膨隆，腹韧，压痛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腹部ct，胸部ct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1.初步诊断：多发性骨髓瘤，肠梗阻，腹腔感染，肺部感染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2.诊断依据：影像学，痰培养，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3.鉴别诊断：除外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1.药物（莫西沙星，美罗培南，）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2.手术（胃管）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3.微生物/病理结果（痰培养，嗜麦芽窄食单胞菌）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4.方案调整（因肾功不全，抗感染效果不佳加用依拉环素）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5.指标追踪（体温，pct）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2025-05-28T08:54:15Z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