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肺部感染 肺纤维化 鲍曼不动杆菌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1.独特性：针对鲍曼不动杆菌特异性强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1.人口学信息：87岁 男  退休 北京市海淀区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2.主诉：喘憋2小时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3.既往史：既往肺纤维化病史5年余，规律服用乙磺酸尼达尼布软胶囊 每次150mg,每日2次。既往糖尿病20余年，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2025-06-11T03:23:53Z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