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依拉换色治疗慢性肾功能不全合并鲍曼不动杆菌的感染一例报告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1.独特性：多重耐药菌   鲍曼不动杆菌，肾功能不全，依拉环素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endParaRPr lang="en-US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2025-06-11T10:00:16Z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