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n-US" altLang="zh-CN" sz="4000" b="1" kern="100">
              <a:solidFill>
                <a:schemeClr val="bg1"/>
              </a:solidFill>
              <a:latin typeface="Arial Regular" panose="020b0704020202020204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435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1.人口学信息：年龄：62岁，性别：男，职业：退休人员，居住地：山西省忻州市五台县台城镇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家属代述患者1月前自觉左侧上颌后牙疼痛不适，左侧颈部逐渐肿胀，不伴发热、咳嗽咳痰、呼吸困难等，就诊于当地诊所输液治疗(克林霉素、利巴韦林、清开灵；具体剂量不详)，症状未见明显缓解。为求诊治，就诊于我院急诊，完善相关检查及检验，考虑“颌面间隙感染、纵膈感染”，请胸外科、耳是喉科会诊手术治疗后转入重症医学科进一步治疗，好转后离院。转运途中发现患者血氧饱和度低，再次就诊于我院口腔外料，予以呼吸机辅助呼吸、抗感染、营养支持，纵膈引流、换药等治疗，病情好转后脱机出院，出院后患者因间断气紧再次就诊急诊门诊，为求进一步诊治收住我科。患者自发病以来，精神食欲差，大小便正常，近1月体重稍下降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有高血压病史40年，服用替米沙坦，血压控制尚可，否认糖尿病病史，否认肾脏病史，否认冠心病史，无脑血管意外疾病史，否认手术史，否认外伤史，2025年4月、5月因贫血给于输血治疗。否认肝炎史，否认结核病史，无传染病病史，预防接种史不详，否认食物过敏史，有药物过敏史，去痛片物药物过敏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 36.5℃，脉搏 74次/分，呼吸 22次/分，血压129/78mmHg。四肢无异常。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头颅、鼻窦、下颌、胸部CT平扫: 1.双侧侧脑室旁、基底节区腔隙性脑梗49死。2.颌面部多间隙感染，较前片(2025-05-06)肿胀有所减轻，积气减少，请结合临床，建议复查。 3.双侧上颌窦、筛窦、蝶窦及左侧额窦炎;鼻中隔左偏。 4.双肺下叶实变影，较前片范围减小。5.双肺上下叶炎症，较前片略减少，建议治疗后复查。6.左肺上叶钙化灶;左肺及右肺下叶索条。7.右肺中叶及双肺下叶多发小结节，较前部分新见，建议定期复查。8.冠状动脉钙化。9.脂肪肝。10.胆结石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1.初步诊断：①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35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2025-06-11T09:58:05Z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