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altLang="zh-CN" sz="4000" b="1" kern="100">
              <a:solidFill>
                <a:schemeClr val="bg1"/>
              </a:solidFill>
              <a:latin typeface="Arial Regular" panose="020b070402020202020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1.独特性：该患者为中年男性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2025-06-11T03:25:09Z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