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1.疗效评价：本例患者因多发伤入院，入院后与美平抗感染治疗，病情出现反复，后期培养多次提示耐药鲍曼不动杆菌，经家属同意后，给予依拉环素抗感染治疗，效果理想。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2.局限性：未第一时间完善患者ngs监测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3.结论：强化病原学筛查，针对敏感抗生素，及早治疗，改善预后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一例多发伤患者合并重症肺炎的诊治体会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1.独特性：颅脑损伤，肺损伤，多发肋骨骨折，重症肺炎，ARDS，肠破裂等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2.背景：多发伤，合并严重感染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1.人口学信息：74岁，男性，辽宁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2.主诉：车祸伤及头胸腹及上肢2天。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3.既往史：3年前行膝关节置换术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体温：36.5摄氏度，心率 98次/分，血压 148/97mmhg，spo2 90%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影像学报告多发伤明确，后期完善患者痰培养，提示耐药鲍曼不动杆菌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4254500"/>
            <a:ext cx="3810000" cy="2286000"/>
          </a:xfrm>
          <a:prstGeom prst="rect">
            <a:avLst/>
          </a:prstGeom>
        </p:spPr>
      </p:pic>
      <p:pic>
        <p:nvPicPr>
          <p:cNvPr id="23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42545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1.初步诊断：多发伤 闭合型颅脑损伤重型 闭合性胸部损伤 腹部闭合型损伤 呼吸衰竭 ards 肺部感染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2.诊断依据：影像学及化验检查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3.鉴别诊断：诊断明确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1.药物（初始给予美罗培南抗感染治疗，经治疗后，感染出现反复，并白细胞增高，耐药菌培养）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2.手术（肠修补术）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3.微生物/病理结果（痰培养多次提示鲍曼不动杆菌感染）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4.方案调整（依拉环素 50mg bid 静点 10天）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5.指标追踪（体温，wbc，pct等）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2025-06-11T09:59:21Z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