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1.疗效评价：依拉环素整体安全性较好，疗效肯定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2.局限性：高龄患者，病情需要外科手术，但基础疾病较多，无法耐受手术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3.结论：对于感染性疾病患者，第一时间明确感染源及病原学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一例肺炎克雷伯菌的病例报告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1.独特性：本例患者多种多重耐药菌感染，使用依拉环素后炎症指标明显好转，症状好转，副作用小，预后好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2.背景：高龄多基础疾病患者，94岁，长期卧床，长期医疗机构居住史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1.人口学信息：94岁老年男性，长期医疗机构居住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2.主诉：心肺骤停心肺复苏后入院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3.既往史：脑出血，慢阻肺，阿尔茨海默病，帕金森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血管活性药物维持血压，crrt治疗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胸片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1.初步诊断：脓毒症休克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2.诊断依据：痰培养及ngs提示鲍曼不动杆菌，克雷伯菌，铜绿假单胞菌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3.鉴别诊断：心源性休克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1.药物（依拉环素75mg q12h，思福妥，美罗培南等）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2.手术（无）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3.微生物/病理结果（鲍曼不动，克雷伯菌）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4.方案调整（因肝功能不全调整为依拉环素）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5.指标追踪（炎症指标，血流动力学情况）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2025-06-11T02:34:35Z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