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1.疗效评价：依拉环素对于嗜麦芽窄食单胞菌，鲍曼不动杆菌感染有效，安全性好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2.局限性：未行ct检查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3.结论：依拉环素对于嗜麦芽窄食单胞菌，鲍曼不动杆菌感染有效，安全性好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一例多重耐药菌感染的粒缺患者的诊治经历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1.独特性：粒缺，白细胞0.1，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2.背景：移植后复发，化疗后持续粒缺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1.人口学信息：男，41岁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2.主诉：发热，低血压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体温39，血氧99%，血压75-46mmHg，RR25次/分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胸片双肺少量渗出，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2.诊断依据：痰培养，鲍曼不动杆菌，血ngs，铜绿假单胞菌，嗜麦芽窄食单胞菌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1.药物（美罗培南，头孢他啶阿维巴坦，）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5.指标追踪（Pct 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2025-06-11T02:34:37Z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