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一例肺移植术后重症感染诊治体会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1.独特性：矽肺患者肺移植术后出现重症肺部感染，痰液培养耐碳青霉烯类肺炎克雷伯杆菌、耐碳青霉烯类鲍曼不动杆菌感染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2.背景：肺移植术后肺部感染需要应用强有力的抗生素治疗，并加强痰液引流及全身支持治疗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1.人口学信息：42岁、男性、工人、河北人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2.主诉：患者，因“咳嗽6年,加重伴胸闷、气喘2年。”入院。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3.既往史：阑尾手术病史，有两次气胸病史，气胸后带管时间长，行胸腔闭式引流治疗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体温正常，心率 80次/分，呼吸 22次/分，血压120/60mmHg 血氧饱和度 98%，查体：两肺呼吸音粗，可及干啰音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动脉CTA：两肺上叶动脉远端分支显示欠清，余未见明显充盈缺损改变，结合临床，符合矽肺表现，两侧少量气胸及胸腔积液，结合临床，两肺气肿；两肺少许间质性改变伴炎症，结合临床，两肺多发小结节影，随诊，纵隔肿大淋巴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 1.矽肺[硅肺]III期， 2.慢性阻塞性肺病伴有急性加重， 3.(双侧)气胸， 4.Ⅱ型呼吸衰竭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2.诊断依据：患者主诉、现病史、症状、体征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2025-06-12T02:48:56Z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