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造血干细胞移植后非结核分枝杆菌感染一例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1.独特性：12岁男孩，白血病病造血干细胞移植术后，移植后发现双下肺多发磨玻璃病灶，肺泡灌洗液:脓肿分枝杆菌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2025-06-18T10:39:43Z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