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1.疗效评价：符合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2.局限性：未进行细胞灌洗液培养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3.结论：强化病原学检测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一例SMA检出的MDS病例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1.独特性：MDS移植后3月反复感染控制良好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2.背景：反复感染，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1.人口学信息：52岁 女 骨髓移植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2.主诉：患者1年余前无明显诱因下出现活动后头晕，伴乏力，无头痛，腹痛腹泻，发热畏寒，咳嗽咳痰等其他不适，休息后缓解，症状仍反复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3.既往史：骨髓穿刺原始粒细胞比例增高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：神清，皮肤巩膜无黄染，浅表未及肿大淋巴结，双肺听诊呼吸音清，双肺未闻及罗音，律芥，心脏听诊无明显杂音。腹平软，无压痛、反跳痛，肝脾肋下未及，腹部未及包块，移动性注音阴性，双下肢无浮肿余神经系统检查阴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CT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4254500"/>
            <a:ext cx="3810000" cy="2286000"/>
          </a:xfrm>
          <a:prstGeom prst="rect">
            <a:avLst/>
          </a:prstGeom>
        </p:spPr>
      </p:pic>
      <p:pic>
        <p:nvPicPr>
          <p:cNvPr id="23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42545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1.初步诊断：MDS，造血干细胞移植状态，腹泻，糖尿病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2.诊断依据：骨髓穿刺活检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3.鉴别诊断：诊断明确，无需鉴别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1.药物（奥马环素+左氧氟沙星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奥马+舒普深，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6.6～6.23替加+舒普深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依拉+舒普深）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2.手术（无）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3.微生物/病理结果（血NGS SMA）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4.方案调整（感染加重）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5.指标追踪（体温）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39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2025-06-18T10:54:48Z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