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依拉环素对屎肠球菌的疗效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1.独特性：白血病患者中混合感染屎肠球菌联合治疗方案依拉环素+利奈唑胺的疗效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2.背景：患者严重粒缺，碳青霉烯类联合治疗3天后效果不佳，更换依拉环素+利奈唑胺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1.人口学信息：67岁，男，自由职业，六安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2025-06-18T10:44:33Z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