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一例CAR-T后CRS合并严重肺部感染的病例报告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1.独特性：CAR-T后CRS，免疫抑制宿主性肺炎合并肺部感染，患者免疫功能异常，感染重，进展快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2.背景：患者男，29岁，2年前确诊为弥漫大B细胞淋巴瘤，2024.05自体干细胞移植后复发，2025.2行CAR-T治疗，CRS肺损伤，入院时心衰、呼衰、ARDS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1.人口学信息：男，29岁，职员，黑龙江省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2.主诉：主诉“弥漫大B细胞淋巴瘤2年，呼吸困难2日”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患者男，29岁，2年前确诊为弥漫大B细胞淋巴瘤，2024.05自体干细胞移植后复发，2025.2行CAR-T治疗，CRS肺损伤，2天前呼吸困难，进行型加重，发热、寒战，体温无尿38.5，入院时心衰、呼衰、ARDS。肺ct左肺上叶空洞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3.既往史：淋巴瘤病史2年，否认高血压，糖尿病、冠心病病史，否认肝炎结核等传染病史，否认药物过敏史，有输血史，有新冠感染病史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一般状况差，神清，呼吸急促，口唇紫绀，血压121/84mmHg,脉搏141次/分，呼吸44次/分，体温38.5℃，结膜苍白，口腔黏膜破溃，双肺呼吸音粗，双肺可问及干湿啰音，双下肢水肿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ct左肺上叶空洞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心脏彩超提示心衰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38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2025-06-18T10:37:51Z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