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1.疗效评价：本例患者经抗感染治疗后达临床治愈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2.局限性：未行支气管镜检查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3.结论：既往血液基础疾病患者，继发肺部重症感染，积极寻找病原学依据，针对性抗感染治疗，改善患者预后，可达临床治愈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一例原发性骨髓纤维化合并肺部重症感染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1.独特性：血液病患者合并肺部感染，呼吸衰竭，经ICU呼吸支持，症状好转继发院内感染，鲍曼不动杆菌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2.背景：基础疾病原发性骨髓纤维化，长期口服卢可替尼➕PTD方案，免疫缺陷状态下合并肺部重症感染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1.人口学信息：42岁，男性，无业，安徽省铜陵市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2.主诉：确诊原发性骨髓纤维化8年，乏力2周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体温36摄氏度，心率89次/分，呼吸32次/分，血压105/52mmHg，嗜睡状态，贫血貌，双肺呼吸音低，肝肋下7cm，脾达盆腔，余无殊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肺部CT提示双肺散在炎症，双侧胸腔积液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1.初步诊断：代谢性酸中毒，高钾血症，肺部感染，呼吸衰竭，肝功能不全，低蛋白血症，原发性骨髓纤维化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2.诊断依据：既往骨穿结果，血气，肺部CT，痰培养等检查结果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3.鉴别诊断：排除真菌感染痰真菌阴性，G，GM试验阴性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1.药物（依拉环素50mg q12h 14天，磷霉素4g q8h 14天）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3.微生物/病理结果（痰培养CRAB，依拉环素敏感）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5.指标追踪（体温好转）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2025-06-18T10:50:32Z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