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一例高龄腹腔感染合并肺部感染病例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1.独特性：患者高龄，腹腔感染多重耐药大肠埃希菌，肺部感染多重耐药肺炎克雷伯菌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2.背景：患者高龄，免疫力低下，脓毒症，脓毒性休克，ARDS，病情危重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1.人口学信息：83岁，男，退休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2.主诉：患者半天前无明显诱因出现上腹部疼痛不适，伴发热、腹胀、纳差、乏力、恶心，无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endParaRPr lang="en-US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2025-06-18T10:44:41Z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