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8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1.疗效评价：依拉环素抗非结核分枝杆菌感染疗效肯定，无恶心，呕吐等胃肠道不良反应。安全性好。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2.局限性：因为患者痰培养没有培养出非结核分枝杆菌，因此未明确阿奇霉素耐药机制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3.结论：高通量二代测序24小时快速报告病原学阳性结果，帮我临床医生快速诊断，及时予依拉环素抗感染治疗，挽救患者生命。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白血病造血干细胞移植术后NTM肺部感染一例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1.独特性：免疫缺陷  白血病移植术后，重症肺部NTM，阿奇霉素耐药，四环素有效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2.背景：14岁男性淋巴瘤白血病患者，造血干细胞移植术后，TB淋巴细胞亚群提前免疫功能明显低下，为非结核分枝杆菌感染高危人群。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1.人口学信息：14岁，男性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2.主诉：患儿移植术后，2024-10-14加重出现咳嗽，咳黄色痰，血氧饱和度93-97%，无发热、胸闷、腹痛、腹泻等不适。常规复查肺部CT：双肺多发斑片磨玻璃病灶，部分实性结节。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3.既往史：无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体温正常，血压100/70mmHg，呼吸20，血氧饱和度95%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肺部CT：双肺多发斑片磨玻璃病灶，部分实性结节。结核杆菌抗体阳性。血沉27mm/H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3444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1.初步诊断：淋巴瘤白血病，造血干细胞移植术后，免疫缺陷，肺部感染，慢性移植物抗宿主病，巨细胞病毒血症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2.诊断依据：白血病移植术后，免疫缺陷患者，咳嗽咳痰起病，血氧低下。痰高通量二代测序：脓肿分枝杆菌60，肺部CT：双肺多发斑片磨玻璃病灶，部分实性结节。结核杆菌抗体阳性。血沉27mm/H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3.鉴别诊断：急性移植物抗宿主病肺部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肺部真菌感染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肺部细菌感染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1.药物（阿奇霉素10mg/kg  qd+ 亚胺培南西司他丁20mg/kg q8h+ 康替唑胺400mg q12h+阿米卡星7.5mg/kg q12h）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2.手术（2024-11-15支气管镜检查）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3.微生物/病理结果（肺泡灌洗液高通量二代测序:脓肿分枝杆菌1284）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4.方案调整（予上述联合抗感染治疗后患者肺部加重，咳嗽咳痰无好转，血氧饱和度92%，调整为依拉环素1mg/kg  q12h单药抗感染，肺部明显好转）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5.指标追踪（胸部CT监测病灶）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38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38</cp:revision>
  <dcterms:created xsi:type="dcterms:W3CDTF">2025-04-26T19:54:00Z</dcterms:created>
  <dcterms:modified xsi:type="dcterms:W3CDTF">2025-06-19T09:02:57Z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2052-12.1.0.21171</vt:lpwstr>
  </property>
</Properties>
</file>