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1.疗效评价：该抗感染方案证实有效，体温下降，感染指标下降，未出现明显毒副作用。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3.结论：依拉环素在肝功能不全合并血流感染患者中使用较为安全，未产生明显肝损伤，且疗效明显。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依拉环素治疗脓毒血症合并肝功能不全的病例分享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1.独特性：患者不明原因感染入住ICU，抗感染治疗效果不佳，后续诊断为血流CRAB感染，给予依拉环素治疗后好转。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2.背景：患者老年男性，因发热3天，发作性口角歪斜、左侧上肢肢体无力加重2天入院，入院后意识不清，血压明显下降，排查各种原因后考虑CRAB血流感染，且患者肝功能差，选用依拉环素治疗。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1.人口学信息：73岁，男性，务农，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2.主诉：发热3天，发作性口角歪斜、左侧上肢肢体无力加重2天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3.既往史：既往体健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T：37.5摄氏度，P:100次/分，R:27次/分，BP:156/86mmHg，双侧瞳孔等大等圆，对光灵敏，双肺呼吸音粗，心律齐，未见特殊阳性体征。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2025年2月24头颅胸部全腹部：颅内无明显异常，双肺感染，双侧胸腔积液，腹部无明显异常。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42545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1.初步诊断：脓毒症，感染性休克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2.诊断依据：血培养提示CRAB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3.鉴别诊断：TTP：骨髓穿刺已排除。颅内感染：脑脊液NGS已排除。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1.药物（依拉环素50mg q12h联合多粘菌素B 75mg q12h使用时间：3月4日至3月9日）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2.手术（无）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3.微生物/病理结果（血培养多重耐药鲍曼不动杆菌）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4.方案调整（无）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5.指标追踪（体温逐步恢复，炎症指标下降）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2025-06-19T07:31:52Z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