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1.疗效评价：粒缺伴发热，合并重症肺部混合感染，随时可能出现呼吸衰竭，危及生命，及时有效的联合抗感染治疗，挽救患者生命。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2.局限性：患者感染时间长，从其他医院治疗疗效欠佳，为进一步治疗转入我院。院外抗感染疗效欠佳。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3.结论：粒缺伴发热，合并重症肺部感染，内科保守治疗欠佳，巨大感染病灶，药物无法到达感染中心部位。必要时联合手术切除病灶，再继续抗感染，疗效佳，挽救患者生命。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白血病化疗后粒细胞缺乏，重症肺炎一例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1.独特性：粒缺伴发热，细菌真菌混合感染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2.背景：粒缺伴发热，免疫缺陷，卡泊芬净，美罗培南耐药的毛霉菌，大肠埃希菌肺炎一例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1.人口学信息：24岁成年男性，急性髓系白血病，化疗后粒细胞缺乏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2.主诉：持续发热，伴有咳嗽，咳黄痰，胸闷憋气。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体温39.6℃，呼吸35次/分，心率98次/分。两肺听诊呼吸音粗糙，可闻及湿罗音和痰鸣音。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胸部CT：肺部病灶融合成片。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1.初步诊断：急性髓系白血病，重度粒细胞缺乏，重症肺炎，细菌性肺炎，真菌性肺炎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2.诊断依据：肺组织切除病原学NGS提示大肠埃希菌和匍枝根霉混合感染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3.鉴别诊断：肺结核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病毒性肺炎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1.药物（美罗培南2g q8h  +利奈唑胺600mg q12h+卡泊芬净50mg qd）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2.手术（2025-5-30胸腔镜中转小开胸右肺中上叶切除术。）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3.微生物/病理结果（肺组织NGS: 大肠埃希菌和匍枝根霉混合感染）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4.方案调整（依拉环素50mg q12h+两性霉素B脂质体200mg qd+艾沙康唑200mg qd）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5.指标追踪（肺部CT）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2025-06-20T01:09:45Z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