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1.疗效评价：抗感染方案有效，微生物清除，患者无明显副作用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2.局限性：未做支气管肺泡灌洗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3.结论：依拉环素肺部组织浓度高,安全性好，联合使用临床获益疗效佳。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肺部重症感染耐碳青霉烯类的肠杆菌科菌感染病例报告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1.独特性：该患者肺部重症感染耐碳青霉烯类的肠杆菌科菌，有心脏广泛前壁心肌梗死心脏骤停史。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2.背景：患者有肺部重症感染合并呼吸衰竭，一月前心脏广泛前壁心肌梗死心脏骤停史。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1.人口学信息：55岁 男性  江西丰城市人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2.主诉：反复发热10余天。患者10余天前无明显诱因开始反复发热，最高温度38.4度，在我院ccu予美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美罗培南抗感染治疗后效果不佳。2025年6月3日我院血培养提示白色念珠菌阳性，ccu予以美罗培南联合卡泊芬净抗感染治疗。因肺部感染较重，为求进一步治疗转入呼吸icu治疗。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3.既往史：否认糖尿病史，否认结核病史，有高血压病史患病20年，否认食物药物过敏史，有外伤史，两年前突发晕厥跌倒史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生命体征：体温36.9℃，心率79次每分，呼吸20次每分,血压117/69mmHg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系统查体：双肺呼吸粗，可闻及明显干湿啰音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X线、CT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1.初步诊断：①肺部重症感染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②缺血缺氧性脑病后遗症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2.诊断依据：血培养提示：白色念球菌阳性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3.鉴别诊断：肺结核：T-SPOT阴性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肺癌：影像学检查不符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间质性肺炎：影像学检查不符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1.药物（依拉环素75mg/q12静脉滴注联合注射用头孢他啶阿维巴坦钠2.5g/q8微量泵静脉推注）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3.微生物/病理结果（血培养结果示：白色念珠菌阳性）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2025-06-26T09:29:18Z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