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1.疗效评价：达到临床治愈，病原学检查无细菌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2.局限性：为进行支气管肺泡灌洗液检查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3.结论：强化所以组织标本类型的病原学检查非常有必要，包括ngs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EICU一例脓毒症感染患者病例报告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1.独特性：脓毒症，消化道出血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2.背景：老年患者，血透患者，血流感染，2型糖尿病伴多个并发症，很高危高血压（3级），心力衰竭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1.人口学信息：64岁，女，福建人，在长沙定居，个体户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2.主诉：反复双下肢水肿2年余，血透1年余，发热伴胸闷，气促8天，黑便1周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多次住院诊断为2型糖尿病病性视网膜病变，血管病肺结节，低蛋白血症，高血压（3级）高危型，有服用降压药，降糖药已停用7年，有手术史，输血史，无脑血管病史，精神病史，无外伤史，有手术史，输血史，无外伤史，否认食物药物过敏史，预防接种史不详，否认新冠流行病史，有新冠疫苗接种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体温36.5°，脉搏65次/分，呼吸20次/分，血压152/96mmHg，血氧98，发育正常，营养良好，急性面容，贫血面容，肾病面容，神志清楚，精神较差，自动体位，查体合作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1.血培养，阳性，多重耐药肺炎克雷伯菌，头孢他啶阿维巴坦敏感，替加环素敏感，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2.支气管疾患。两肺多发渗出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1.初步诊断：1.脓毒血症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2.消化道出血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3.慢性肾病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4.2型糖尿病伴多个并发症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5.2型糖尿病性视网膜病变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6.高血压危象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7.缺血性心肌病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8.心力衰竭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2.诊断依据：血培养检出耐药肺炎克雷伯菌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1.药物（5.17-5.24头孢他啶阿维巴坦2.5g，q8h➕美罗培南1g，q8h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5.25-6.5依拉环素50mg，q12h➕ 头孢他啶阿维巴坦2.5g，q8h）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2.手术（5.15，双下肢下腔静脉溶栓术）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3.微生物/病理结果（血培养检出耐药肺炎克雷伯菌）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4.方案调整（因检出肺炎克雷伯菌金属酶调整抗感染方案）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5.指标追踪（5.17pct7.15，5.18pct  8.32，5.20pct9.35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5.27pct2.57，5.29pct1.81，  6.4pct1.02）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2025-06-26T09:19:57Z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