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1.疗效评价：三天后体温恢复正常。感染较前控制。复查胸部CT 提示肺不张及胸腔积液较前好转。复查肝肾功能，未见异常。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重症肺炎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1.独特性：患者混合感染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1.人口学信息：55岁女性患者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2.主诉：昏迷3月伴发热，2025-5-24转来我院急诊，来院神志昏迷，呼吸衰竭，痒饱和度下降，转至我科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3.既往史：高血压史15年，2020年患者左侧页脑出血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体温39.5度，血氧饱和度83.36%，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 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1.初步诊断：I型呼吸衰竭，高血压2级，血小板减少，轻度贫血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2.诊断依据：结合病史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3.鉴别诊断：肺泡NGS提示大量耐药鲍曼不动杆菌，嗜麦芽窄食单胞菌、屎肠球菌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1.药物（依拉环素50mg q12h联合多黏菌素B➕万古霉素）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2.手术（气管插管）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 金黄色葡萄球菌 鲍曼不动杆菌）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4.方案调整（持续前方案）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2025-06-26T09:19:50Z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