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1.疗效评价：临床治愈，血培养未检出肺克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2.局限性：未进行气管肺泡灌洗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3.结论：实时加强病原学检查，根据药敏结果或ngs精准快速作出第一时间抗生素调整在临床上显得越来越重要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湖南省人民医院急诊icu一例脓毒血症病例报告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1.独特性：1.脓毒血症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2.多重耐药肺炎克雷伯菌感染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3.血液透析状态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4.凝血功能障碍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5.极重度贫血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2.背景：反复双下肢水肿，血液透析9个月，既往有置管手术导致腹腔感染，使用过美罗培南，头孢他啶阿维巴坦，血培养肺炎克雷伯菌阳性。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1.人口学信息：女，福建人，64岁，汉族，已婚，个体经营户，常居长沙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2.主诉：反复双下肢水肿2年余，血透1年余，发热伴胸闷。气促8天，黑便1周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多次湖南省人民医院住院，诊断为2型糖尿病性视网膜病变，2型糖尿病周围血管病变肺结节，右肾结石，代谢性白内障，低蛋白血症。无肝炎史，结核史，疟疾史，高血压病史20年，最高血压高压200㎜hg，有冠心病病史，2型糖尿病史17年余，无脑血管病史，精神病史，有手术史，无外伤史，否认食物药物过敏史，预防接种史不详，有新冠疫苗接种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36.5°C，脉搏：65次/分，呼吸：20次/分，血压：152/69mmHg，血氧：98，发育正常，营养良好，急性面容，贫血面容，肾病面容，神志清楚，精神较差，自动体位，查体合作，全身皮肤未见黄染，无出血点，无皮疹，无肝掌和蜘蛛痣，无色素沉着，无溃疡，全身浅表淋巴结未触及肿大，头颅无畸形，双眼睑无浮肿，对光反应灵敏，双肺呼吸音粗，可闻及湿罗音，心音正常，心率正常，腹部平软，双下肢无浮肿，四肢肌力正常，巴氏征阴性，布氏征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1.血培养：阳性，肺炎克雷伯菌，头孢他啶阿维巴坦敏感，替加敏感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2.支气管疾患。肺部多发渗出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3.脂肪肝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2.消化道出血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3.慢性肾病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4.2型糖尿病伴多个并发症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5.高血压3级，很高危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6.心力衰竭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7.肝功能不全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2.诊断依据：血培养检出耐药肺炎克雷伯菌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1.药物（5.14日开始头孢他啶阿维巴坦2.5g，q8h（静脉输注）➕美洛培南1g，q8h（静脉输注）×7天）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2.手术（5月13日，溶栓手术）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3.微生物/病理结果（血培养检出耐药肺炎克雷伯菌，头孢他啶阿维巴坦敏感，替加敏感）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4.方案调整（因血培养检出肺克，头阿血液里浓度低）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5.指标追踪（5.18pct6.36   37.6°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5.24Pct9.68   38.6°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5.28pct5.66    38.4°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5.30pct2.58    36.8°）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2025-07-02T04:19:12Z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