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1.疗效评价：经美罗培南，多粘菌素，替加环素等治疗无效，使用依拉环素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2.局限性：基本都完成检查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3.结论：依拉环素对金属酶肺克效果优秀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新型抗菌药治疗恶性肿瘤化疗术后重症肺部感染病例分享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1.独特性：产金属酶的多重耐肺克+药鲍曼不动杆菌的抗感染治疗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2.背景：肺癌患者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1.人口学信息：姓名：甘敏灵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性別：女性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年龄：59岁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出生地：江西省萍乡市湘东区性峡山口街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2.主诉：主诉：确诊肺癌2月余，呼吸困难20余天。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现病史：患者2月余前因背部疼痛，查CT：左肺上叶舌段占位，2.4*3.9cm，右上肺多发磨玻璃结节，多发骨转移（左侧肩胛骨、下段颈椎、左侧第4后肋、T2-5体、工8椎体及右侧处)。2024-11病理示：（左肺上叶)浸润性肺腺癌，FOS1(+)：c-met (I+)。ASS:EGPR-19exon p.E746-8750del (9. 9%)。在上海口服福替尼。2024-11-27求进一步诊诒遂至我院肿瘤科就诊，入院后予以骨转移灶放疗，经过四次放疗以及靶向治疗。期间予以护胃等对症支持治疗，12-06突发呕血，总量约200-300m，予以护胃、止血等治疗，12-06行胃窦糜烂并出血？钛夹夹闭止血术：术后转消化科继续治疗，予以输血，降血氮、抑酸、补液、維持电解质平衡等对症，患者12-07出 现神志昏迷，经鼻导管面罩加压给氧,状态，心率快、呼吸急促，12-09家属同意转入消化ICU治疗：转入以气管插管接呼吸机辅助通气治疗，余予以抗感染（利奈唑胶0.6g Q12h、 亚胺培南西司他丁钠0.5g Q6h）、抑酸、保护胃黏膜、胃肠减圧、补充白蛋白、输血、升血小板、控制心室率、补液、营养支持治疗等，于12-13日尝试脱机拔管，拔管后愚者呼吸困难，氧饱和度下降，于12-14日再次行气管插管接呼吸机辅助通气。20余天前因呼吸困难、氧饱和度下降于2024-12-20转入呼吸ICU进一步治疗因脱机困难及痰多不易咳出于2024年12月23日行切开术。转入后先后子以头孢他啶阿维巴坦、依拉环素、氨曲南等抗感染，卡泊芬净抗真菌感染，支气管镜检查及吸痰、灌肠通便、芒硝敷脐、护肝、护肾、护胃、补充白蛋白、促进造血、输血等治疗，拟“肺部重症感染吸衰竭、肺真菌感染、重症免疫缺陷” 收治我科。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3.既往史：既往身体状况一般，2023年2月行左侧腓骨内固定术，已取钢板。高血压病史9余年，服用硝苯地平缓释片控制良好，无手术、外伤史，无过敏史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691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36.7℃ ,P 92次/分钟，R 20次/分钟，BP124/77mmHg，患者经气切接高流量氧疗及呼吸机辅助通气交替，查体：嗜睡，听诊两肺呼吸音粗，双肺国及散在湿性啰音心律齐，各辦膜听诊区未闻及杂音及心包 摩擦音。腹膨隆，腹肌紧张，灌肠后解稀便，双下肢无水肿。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2025-01-08胸全腹CT平扫，肺恶性肿瘤复查，对比老片《2024-12-30）对比：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 部分小肠管扩张积液积气，可见气液平，邻近系膜肿账模糊，局部肠管扩张较前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明显，累及肠管范围较前大致相仿，肠系膜水肿较前大致相份：随诊复查，必要时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增强扫描。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2.左肺上叶舌段占位，领近支气管可见截断征象，较前范国大致相份，建议结合临床。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左侧肩胛骨、左侧第4及右侧第8肋骨、多个椎体多发骨质破坏，考虑骨转移可能，较前相仿，结合骨扫描。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斜两肺散在斑片状及条片状高密度影，部分边界欠清，考虑感染，较前稍好转，建议继续治疗后复查。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5.右上肺不张较前稍好转。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双侧胸腔少量积液并在下肺部分膨胀不全，较前大致相份。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7主动脉管璧钙化。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8.食管裂孔疝。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19肝右叶鑫肺 。脂肪肝较前稍进展。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110. 胆襄高张，较前相份。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 腹盆腔少量积液，较前略增多。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12膀胱导尿管置管中。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2024-12-30胸全腹颅脑CT平扫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肺恶性肿瘤复查：较前2024-12-16日对比：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1部分小肠管扩张积液积气，可见气液平，邻近系膜肿账模糊，局部肠管扩张较前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明显，累及肠管范围较前减少，肠系膜水肿较前减轻：随诊复查，必要时增强扫描。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2左肺上叶舌段占位，邻近支气管可 见截断征象，较前范围增大，结合纤支镜检查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分析。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3.左侧肩胛骨、左侧第4及石侧第8肋骨、多个椎体多发骨质破坏，考虑骨转移可能，结合骨扫描。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4两肺散在斑片状及条片状高密度影，部分边界欠清，考虑感染，两肺上叶较前稍好转．两肺下叶较前稍增多，建议继续治疗后复查。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原右上肺不张较前稍好转。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双侧胸腔少量积液并两下肺部分膨肢不全，较前稍明显。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7.主动脉管壁钙化。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8食管裂孔疝。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9.肝右叶龚肿。脂肪肝。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 胆龚体积大。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 腹盆腔少量积液，较前略增多。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12.膀胱导尿答罝答中。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 预肠未见明显异常密度影。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 所示部分副鼻卖炎，双侧中耳乳突炎。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2024-12-26胸腹部摄片：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1.两肺上中野透亮度减低，见多发斑片状密度增高影，考虑感染，与2024-12-22片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对比，较前吸收减少，请结合临床随诊复查。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2.主动脉结突出、钙化。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气管插管，上消化道置管中。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腹部肠管较多积气，部分肠管稍扩张，考虑肠梗阻可能，较前稍好转，必要时结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合CT检查。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1.初步诊断：肺部重症感染、肺部重症感染（主诊断)；肺炎克雷伯杆菌感染；鲍曼不动杆菌感染；呼吸哀竭；肺真菌感染，重症免疫缺陷；5.肺恶性肿瘤 cT2 N2 IL, IY：6.骨继发恶性肿瘤；胸腔积液：8.肠梗阻；9.败血症：10.腹腔积液：11.肺不张（右)：12.高血压：13.血小板诚少，14.贫血；15.低蛋白血症：16. 电解质紊乱：高钟血症；高钠血症，17.高尿酸血症：18.肾功能检查的异常结果；19.心力衰竭：20.心肌酶谱异常：21.凝血功能异常：22.胆汁淤积症；23. 门静脉血栓形成：24 肠系膜静脉血栓形成：25. 糜烂性胃炎，26.十二指肠球部溃疡；27_ 脂肪肝；28.肝性脑病？，29. 消化道出血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2.诊断依据：2024-11病理示：（左肺上叶)浸润性肺腺癌，FOS1(+)：c-met (I+)。ASS:EGPR-19exon p.E746-8750del (9.9%)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2024-12-29 痰培养：嗜麦芽真养单胞菌、鲍曼不动杆菌。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2024-12-31 痰培养：鲍景不动杆菌（多次耐药，替加环素、多粘菌素、依拉环素敏感)。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2025-1-4血培养:检出阳性球菌；血培养：屎肠球菌。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3.鉴别诊断：排除肺结核：T-SPOT试验阴性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1.药物（聚普瑞锌 0.5g 口服 bid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胸腺法新 1.6mg 皮下注射 2次/周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15％氯化钾注射液 1.5g 静脉滴注 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 2g 微量泵静脉推注 走17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卡泊芬净 50mg 静脉滴注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头孢他定阿维巴坦钠 2.5g 静脉滴注 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静脉滴注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多粘菌素E 200WU 雾化吸入 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注射用头孢哌酮舒巴坦钠1.5g 微量泵静脉推注走17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 50mg 静脉滴注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替考拉宁0.2g 静脉滴注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达托霉素0.5g 静脉滴注 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3.微生物/病理结果（2024-12-01 痰涂片：少量真菌孢子。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2024-12-01 痰涂片 荧光染色：未见真菌孢子。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2024-12-29 痰培养：嗜麦芽真养单胞菌、鲍曼不动杆菌。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2024-12-31 痰培养：鲍景不动杆菌（多次耐药，替加环素、多粘菌素、依拉环素敏感)。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2025-1-4血培养:检出阳性球菌；血培养：屎肠球菌：(氨苄西林、左旋氧氟沙星、青霉素钠耐药）。）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4.方案调整（暂无）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5.指标追踪（2024-12-18--2025-01-11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降钙素原：0.88ng/ml 、0.69 0.58 2.19 2.22 3.64  3.01 4.95 6.44 8.99 9.91 11.92 8.62）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98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2025-07-02T03:53:53Z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