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1.疗效评价：患者后血培养转阴性，炎症指标恢复正常值，考虑血源感染治愈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2.局限性：因为在移植仓，未行胸部CT检查。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3.结论：1.依拉环素抗菌谱广；2.胃肠道反应小；3.对血象影响小。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一例单倍体移植治疗重型再障的病例汇报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1.独特性：1.该患者诊断为急性重型再障，伴有感染、出血；2.无全胞全相合供者，行亲缘单倍体外周血干细胞移植。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2.背景：患者为36岁男性，诊断为急性重型再障2月，为行造血干细胞移植入院。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1.人口学信息：36岁，男性，霍邱县人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2.主诉：确诊再障2月，拟行造血干细胞移植入院。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3.既往史：脂肪肝、肝功能不全、肺结节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T36.6摄氏度，血压121/75mmHg，神情，精神可，贫血貌，全身皮肤有散在出血点，浅表淋巴结无及肿大，双肺呼吸音正常，未及明显干湿性啰音，心律齐，心率72次/分，腹部查体阴性，双下肢不肿。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胸部CT、心电图结果正常。血培养：屎肠球菌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1.初步诊断：急性重型再生障碍性贫血，造血干细胞移植状态，菌血症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2.诊断依据：6.5血培养：屎肠球菌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3.鉴别诊断：已排除结核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1.药物（万古霉素1g 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2.手术（5.30行异基因造血干细胞移植）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3.微生物/病理结果（血培养：屎肠球菌）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4.方案调整（依拉环素50mg 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5.指标追踪（无发热，CRP逐渐下降）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2025-07-02T04:19:05Z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