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1.疗效评价：依拉环素抗感染效果明显，肝肾负担小。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2.局限性：未进行肺泡灌洗灌洗留取双肺深部痰液标本。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3.结论：依拉环素对高龄、CRAB感染、肝肾功能不全患者疗效明显，副作用小。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一例高龄严重肺部感染病例诊疗经历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1.独特性：高龄（92岁）；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严重肺部感染（CRAB）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2.背景：入院时血压低，感染性休克；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患者高龄，肝肾功能不全（肌酐、肝酶高）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1.人口学信息：年龄：92岁；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性别：男性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2.主诉：主诉：发热10余天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3.既往史：10年前行膀胱造瘘，规律更换导尿管，无过敏史。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618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生命体征：T 38.6℃， P 155次/分， R 44次/分， BP 116/74mmHg（去加升压）；神志清楚，营养不良，中度贫血貌，精神状态差，双肺呼吸音粗，双下肺可闻及少许湿性啰音，心率155次/分，律齐，未闻及心脏杂音，腹软，无压痛反跳痛，未触及包块，肝脾肋下未及，肠鸣音活跃，双下肢无水肿，病理征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CT胸部(平扫)：1.双肺下叶少许斑片条索影，考虑感染，部分偏慢性。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2.双肺下叶胸膜下少许炎性渗出，建议治疗后复查。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3.右肺上叶含气囊腔，直径约1.2cm。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4.双肺见少许实性及磨玻璃密度结节，较大者位于右肺水平裂(IM86)，大小约为0.8cmX0.7cm，建议年度复查。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5.纵隔少许小及稍大淋巴结，请随诊。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6.心影增大;主动脉及冠脉散在钙化斑。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1.初步诊断：脓毒性休克，肺部感染，肝功能不全，肾功能不全。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2.诊断依据：患者血压低需要血管活性药物维持血压，精神差，血象、炎症指标高；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肺部CT可见明显双肺感染灶。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血生化提示患者肝酶高，血肌酐高。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3.鉴别诊断：排除其他腹腔，血源性，尿路等感染来源。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1.药物（替加环素(100mg q12h)+头孢哌酮舒巴坦(3.0 q6h)+多粘菌素B雾化(25wu bid)针对多重耐药鲍曼不动杆菌（CRAB）；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依拉环素（50mg q12h ）+泰能（0.5g bid））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3.微生物/病理结果（痰培养结果回报：多重耐药鲍曼不动杆菌。）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4.方案调整（替加环素+头孢哌酮舒巴坦+多粘菌素B雾化抗感染不佳，炎症指标持续较高，体温未见好转，且患者痰培养仍检出CRAB，改为依拉环素抗感染，体温得到控制，炎症指标逐步下降。）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5.指标追踪（体温、C反应蛋白、白细胞、痰培养结果。）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2025-07-02T03:59:50Z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