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1.疗效评价：达到微生物治愈和临床治愈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3.结论：早期积极有效抗感染，改善预后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肝移植术后鲍曼不动杆菌感染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1.独特性：肝移植术后的免疫抑制人群，CRAB感染的诊治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2.背景：肝移植术后，应用免疫抑制剂的同时合并CRAB感染。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1.人口学信息：女，55岁，无业，渭南人。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2.主诉：皮肤巩膜黄染10月，加重2月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生命体征平稳，查体未见明显异常。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腹部CT：肝硬化 门脉高压 脾大 腹水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1.初步诊断：诊断: 1.慢性肝衰竭;2.自身免疫性肝炎后肝硬化失代偿期;门静脉高压、肝性脑病;3.肝硬化伴食管静脉曲张;4.高胆红素血症;5.脾大;血小板减少、贫血;6.腹腔积液;7.低蛋白血症;8.高氨血症:9.胆囊结石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2.诊断依据：依据病史，主诉，症状，体征及实验室检查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3.鉴别诊断：无需与其他疾病鉴别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1.药物（依拉患者 50mg q12h 联合多黏菌素75mg 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2.手术（25.5.19 肝移植）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3.微生物/病理结果（肺泡灌洗液CRAB）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4.方案调整（无变化）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5.指标追踪（无发热，感染治疗下降）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2025-07-02T04:19:26Z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