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1.疗效评价：本患者长期口服激素  免疫抑制状态  这次肺炎由多种耐药菌引起  使用多种抗生素联合治疗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2.局限性：未复查肺泡灌洗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3.结论：多种抗生素联合治疗多耐药菌种感染肺炎的应用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一例多重耐药菌感染肺炎的治疗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1.独特性：患者肺泡罐洗液NGS提示多种病原体感染，包括卡氏肺孢子菌，巨细胞病毒，CRPA,CRAB,EBSLs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2.背景：患者长期口服激素  免疫低下  存在多种耐药菌合并感染肺炎，多种抗生素联合用药治疗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1.人口学信息：64岁  男  个体户  江西上饶市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2.主诉：胸闷气促1年余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3.既往史：高血压10年 糖尿病9年  肺结核1年   2015年胆囊切除术  2016年车祸颈椎滑脱行手术复位  2024年9月确诊周围神经病 长期服用激素  戒烟10年  无饮酒史  无食物药物过敏史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T36.5℃  P92次/分  R 16次/分  BP123/77mmHg  双肺听诊大量湿罗音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入院CT提示双肺感染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  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2.诊断依据：肺泡灌洗液NGS提示多种病原体  痰液培养及药敏试验提示多种耐药菌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3.鉴别诊断：根据肺泡  血液NGS诊断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1.药物（头孢哌酮钠舒巴坦钠 治疗7天后无效停用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 多粘菌素、卡泊芬净三种抗生素联合治疗5天后将替加环素更换为依拉环素继续联合治疗11天后再次将依拉环素更换替加环素治疗十天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2.手术（气管切开术）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3.微生物/病理结果（痰培养及药敏 提示铜绿  肺克感染 肺泡灌洗液ngs提示铜绿 肺克  卡孢子菌  巨细胞病毒）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4.方案调整（患者使用替加环素出现严重副作用  改用依拉环素 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5.指标追踪（降钙素原）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2025-07-21T14:23:51Z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