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1.疗效评价：本病例通过治疗后患者病情较前好转，出院，随访情况可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3.结论：及时病原学筛查、及时调整抗感染可以有效控制感染，改善患者预后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依拉环素治疗重症CRAB病例分享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1.独特性：本病例在重症胰腺炎并发ARDS、继发CRAB，感染性休克，予以依拉环素抗感染治疗效果佳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2.背景：患者重症急性胰腺炎，出现ARDS，予以气管插管接呼吸机机械通气，患者反复发热，感染严重，培养提示鲍曼不动杆菌，予以多粘菌素B及替加环素抗感染，效果欠佳，予以依拉环素抗感染，感染较前好转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1.人口学信息：54岁，男性，农民，抚州市崇仁县人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2.主诉：反复腹痛伴呕吐2天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3.既往史：高血压病史10年，未服药；高血脂5年，未服药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查体：T 37℃   P 140次/分   R 31次/分   BP 168/97mmHg 神志清楚，皮肤、巩膜无黄染，双肺呼吸音粗，肺部未闻及明显罗音，心率140次/分，律齐，未见异常杂音，腹部膨隆，腹肌紧，腹部压痛、反跳痛，肝浊音界存在，肝脾未及肿大，肝区无叩击痛，移动性浊音阴性，眼睑、双下肢轻度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2024年10月15日南昌大学第一附属医院腹部CT：胰腺炎。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1.初步诊断：急性胰腺炎、ARDS、耐碳青霉烯类的鲍曼不动杆菌（CRAB）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2.诊断依据：痰培养鲍曼不动杆菌、导管尖端培养鲍曼不动杆菌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3.鉴别诊断：曲霉核酸三联检阴性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1.药物（多粘菌素B 100WB once  50WB Q12，替加环素 200mg once 100mg q12;）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3.微生物/病理结果（2024-10-22痰培养鲍曼不动杆菌;2024-10-24导管尖端培养鲍曼不动杆菌）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4.方案调整（多粘菌素B联合依拉环素）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5.指标追踪（体温较前下降）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2025-07-21T14:21:49Z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