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7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1.疗效评价：体温正常，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2.局限性：未行病理穿刺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3.结论：重视NGS低序列值的感染。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中枢CMV感染、中枢白血病，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1.独特性：中枢CMV感染、中枢白血病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2.背景：急性白血病化疗不缓解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1.人口学信息：男，33，山东，职员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2.主诉：急性白血病半年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3.既往史：无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体征平稳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CT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1.初步诊断：急性白血病，感染性发热，中枢白血病，CMV脑炎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2.诊断依据：NGS，骨腰穿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3.鉴别诊断：排除其它感染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1.药物（依拉环素，更昔洛韦，磷甲酸钠）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2.手术（2025-7-12）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3.微生物/病理结果（NGS:CMV）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4.方案调整（因需要二联抗病毒）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5.指标追踪（CRP好转）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2025-07-27T15:03:23Z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