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1.疗效评价：患者高龄，长期卧床，脓毒症休克，颌下间隙感染，外科积极手术干预，确切抗感染治疗，患者痊愈出院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2.局限性：未行颌下引流液培养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3.结论：依拉环素疗效确切，安全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一例高龄伴颌下间隙感染患者诊疗体会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1.独特性：高龄，长期卧床，重症感染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2.背景：高龄，长期卧床，牙源性颌下间隙感染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1.人口学信息：女性，84岁，辽宁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2.主诉：发热伴右下颌肿胀1周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3.既往史：阿尔兹海默病，卧床10年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体温39℃，心率120次/分，血压96/50mmHg，右下颌肿胀，有波动感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颌面部ct，右侧上磨牙根部，右侧上颌窦后壁骨质破坏，右侧咽旁间隙软组织灶，考虑牙周脓肿，咽旁脓肿，鼻咽及口咽腔变窄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1.初步诊断：脓毒症，脓毒症休克，颌下间隙感染，咽旁间隙感染，肺炎，胸腔积液，呼吸衰竭，心肌损害，心功能不全，阿尔兹海默症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2.诊断依据：颌面ct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头孢哌酮舒巴坦3.0Q8h）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2.手术（颌下切开引流术，咽旁间隙切开引流术，拔牙术）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痰培养鲍曼不动杆菌，铜绿假单胞菌，肺炎克雷伯菌）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4.方案调整（加用依拉环素50mgQ12H）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5.指标追踪（血象正常。体温正常）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2025-07-27T15:04:01Z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