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1.疗效评价：本例患者治疗有效，达到微生物治愈和临床治愈，安全性良好。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2.局限性：无局限和偏倚。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3.结论：早期多粘菌素和依拉环素的组合的联合治疗对于多部位CRAB具有良好的效果。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急性重症胰腺炎鲍曼不动杆菌感染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1.独特性：这是一例急性重症胰腺炎患者，治疗过程中出现肺部和血流的耐药鲍曼不动杆菌感染。经过积极抗感染治疗后好转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2.背景：年轻女性，本次主要以急性重症胰腺炎 胆源性之诊断入院。出现肺部和血流的耐药鲍曼不动杆菌感染。经过积极抗感染治疗后好转。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1.人口学信息：张某，女，37岁，无业，岐山人。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2.主诉：以上腹痛8天之主诉入院。8天前无明显诱因出现右上腹痛，伴恶心呕吐，就诊考虑胆管结石 急性胰腺炎 胆道感染 急性肾损伤。在ICU给予胰腺炎相关治疗，并行CRRT。治疗过程中出现血培养和痰培养为CRAB，给予粘菌素和依拉环素的联合治疗。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3.既往史：既往癫痫30年，平素口服药物治疗。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37.3°C，P 97次/分，RR 15次/分，BP 125/69mmHg。痛苦面容，心肺查体未见明显异常。腹稍膨，无明显压痛和反跳痛，肠鸣音弱。双下肢不肿。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MRCP提示肝内外胆管结石，胆囊结石，胰腺肿胀，少量腹水。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1.初步诊断：急性重症胰腺炎 胆源性 急性肾损伤 肺部感染 血流感染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2.诊断依据：患者符合胰腺炎典型临床表现，且肾功恶化需要CRRT治疗，且痰培养和血培养提示CRAB。故诊断明确。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3.鉴别诊断：无须鉴别诊断。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1.药物（多粘菌素B 50mg q12h联合依拉环素 50mg q12h静脉滴注）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2.手术（未行手术治疗）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 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血培养 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药敏显示：黏菌素敏感  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4.方案调整（未行剂量调整）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5.指标追踪（体温逐渐控制，感染学治疗下降至正常）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2025-07-27T15:07:55Z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