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7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1.疗效评价：本例患者感染严重，肺部感染至血流感染，均为crab，使用依拉环素联合头孢哌酮舒巴坦多粘菌素b抗感染治疗，效果显著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2.局限性：患者病情危重，最后未能追踪结果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3.结论：纤支镜检查及ngs可快速诊断病原菌，指导临床针对性治疗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重症肺炎1例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1.独特性：患者因着凉后出现咳嗽胸部不适后引起重症肺炎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2.背景：患者受凉后感染，引起重症肺炎，呼吸衰竭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1.人口学信息：47岁男性，湖北人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2.主诉：咳嗽胸痛1月余，加重半月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3.既往史：既往有吸烟史20年，平均每天一包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T37.7 HR95次/分，血压112/51mmHg，昏迷，气管插管接呼吸机辅助通气，双侧瞳孔等大等圆约3mm，对光反应迟钝，左肺呼吸音低，左侧胸腔闭式引流可见黄色浑浊液体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胸片提示双肺感染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1.初步诊断：重症肺炎，呼吸衰竭，ARDS重度，左侧 肺脓肿伴肺炎，左侧 气胸，双侧胸腔积液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2.诊断依据：患者症状，外院痰培养鲍曼不动杆菌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3.鉴别诊断：急性支气管炎，慢性支气管炎，阻塞性肺炎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1.药物（入院后完善纤支镜检查，可见大量灰白色浓痰。各项感染指标高，予以依拉环素➕多粘菌素 B➕头孢哌酮舒巴坦➕利奈唑胺抗感染治疗，希为纳改善炎症，俯卧位通气等，）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2.手术（无）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3.微生物/病理结果（后肺泡灌洗液ngs为鲍曼不动杆菌（CRAB)，血ngs为鲍曼不动杆菌）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4.方案调整（调整抗感染方案为头孢哌酮舒巴坦➕依拉环素➕多粘菌素 B）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5.指标追踪（.pct最高1.4后降至0.44  IL6入院458降至30.5    白细胞最高15降至10.87）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38</cp:revision>
  <dcterms:created xsi:type="dcterms:W3CDTF">2025-04-26T19:54:00Z</dcterms:created>
  <dcterms:modified xsi:type="dcterms:W3CDTF">2025-07-27T15:07:30Z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2052-12.1.0.21171</vt:lpwstr>
  </property>
</Properties>
</file>