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10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1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png" /><Relationship Id="rId7" Type="http://schemas.openxmlformats.org/officeDocument/2006/relationships/image" Target="../media/image7.png" /><Relationship Id="rId8" Type="http://schemas.openxmlformats.org/officeDocument/2006/relationships/image" Target="../media/image8.png" /><Relationship Id="rId9" Type="http://schemas.openxmlformats.org/officeDocument/2006/relationships/image" Target="../media/image9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1.疗效评价：患者虽无病原学证据，但经验性抗感染后，症状体征明显好转，炎症指标下降，治疗有效，治疗过程中无肝肾功能损伤。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2.局限性：未有病原学结果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3.结论：病人诊疗过程中，应密切关注患者体征，依据病情及时更换治疗方案，达到疗效。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一例AML行造血干细胞移植术后病例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1.独特性：患者造血干细胞移植后免疫抑制，伴重症免疫缺陷、合并重症感染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2.背景：患者确诊AML11月余，造血干细胞移植术后近5月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1.人口学信息：18，男，学生，广东阳江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2.主诉：确诊AML11月余，造血干细胞移植术后近5月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3.既往史：无特殊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759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endParaRPr lang="en-US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体温36.7C 脉搏80次/分 呼吸20次/分 血压115/75mmHg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一般情况：发育正常，营养良好，正常面容，表情自如，体型适中，步入病房，步态正常，自主体位，神志清楚，查体合作。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皮肤黏膜：色泽：正常，皮疹类型及分布：无皮疹类型及分布描述，皮下出血类型及分布：无皮下出血及分布描述，水肿部位及程度：无，肝掌：无，蜘蛛痣：无，部位：蜘蛛痣部位，其他：无。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浅表淋巴结肿大：无描述：浅表淋巴结肿大表面皮肤描述。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淋巴结：全身浅表淋巴结无肿大。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头颅：外形正常无畸形，头发分布：正常，描述：头发分布异常描述，其他：无。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突眼：无，双睑：正常，双侧眼结膜：正常，无巩膜黄染，角膜：正常，瞳孔：等圆等大（左瞳孔直径   mm、右瞳孔直径   mm），双侧对光反射正常，其他：无。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鼻翼扇动：无，分泌物：无，性状：鼻部分泌物性状，鼻旁窦压痛：无，部位鼻窦压痛部位。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唇：红润，粘膜：正常，舌：居中，双侧扁桃体无肿大，咽：正常，齿：正常。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颈部：颈软无抵抗，颈动脉触诊时搏动感明显，颈静脉无怒张，气管居中，肝颈静脉回流征阴性，甲状腺正常，无压痛、震颤、血管杂音。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胸廓：正常，乳房：正常乳房异常描述，胸骨叩痛：无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肺部：双肺呼吸音清晰，未闻及胸膜摩擦音。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我院出院小结数份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810000" cy="2286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810000" cy="2286000"/>
          </a:xfrm>
          <a:prstGeom prst="rect">
            <a:avLst/>
          </a:prstGeom>
        </p:spPr>
      </p:pic>
      <p:pic>
        <p:nvPicPr>
          <p:cNvPr id="22" name="New picture" title=""/>
          <p:cNvPicPr/>
          <p:nvPr/>
        </p:nvPicPr>
        <p:blipFill>
          <a:blip r:embed="rId8"/>
          <a:stretch>
            <a:fillRect/>
          </a:stretch>
        </p:blipFill>
        <p:spPr>
          <a:xfrm>
            <a:off x="1016000" y="4254500"/>
            <a:ext cx="3810000" cy="2286000"/>
          </a:xfrm>
          <a:prstGeom prst="rect">
            <a:avLst/>
          </a:prstGeom>
        </p:spPr>
      </p:pic>
      <p:pic>
        <p:nvPicPr>
          <p:cNvPr id="23" name="New picture" title=""/>
          <p:cNvPicPr/>
          <p:nvPr/>
        </p:nvPicPr>
        <p:blipFill>
          <a:blip r:embed="rId9"/>
          <a:stretch>
            <a:fillRect/>
          </a:stretch>
        </p:blipFill>
        <p:spPr>
          <a:xfrm>
            <a:off x="5080000" y="4254500"/>
            <a:ext cx="3810000" cy="2286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1.初步诊断：造血干细胞移植状态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2.诊断依据：我院出院小结数份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3.鉴别诊断：诊断明确，无需鉴别诊断。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6797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1.药物（2025/5/15-5/29美罗培南 1000mg静滴q8h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2025/6/4-6/12美罗培南1000mg静滴q8h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2025/6/10-6/11替考拉宁400mg静滴qd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2025/6/11-6/12替加环素50mg静滴q12h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2025/6/12-6/18多黏B50万IU静滴q12h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2025/6/12-6/13达托霉素0.3g静滴qd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2025/6/13-6/23依拉环素50mg静滴q12h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2025/6/13-6/15艾莎200mg静滴q8h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2025/6/15-6/29艾莎200mg静滴qd）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2.手术（2025/5/6、5/9、5/22骨髓穿刺术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2025/6/5-6/6异体造血干细胞移植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2025/6/18骨髓穿刺术）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3.微生物/病理结果（CRE阴性、结核杆菌阴性）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4.方案调整（既往使用过替考拉宁、替加环素等抗菌药物治疗效果不佳,副作用大，腹泻频率增大，调整抗生素为依拉环素联合多粘菌素）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5.指标追踪（患者腹泻频率增加且高热畏寒，6.13-6.23使用依拉环素，经治疗后体温降至正常，crp下降）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60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38</cp:revision>
  <dcterms:created xsi:type="dcterms:W3CDTF">2025-04-26T19:54:00Z</dcterms:created>
  <dcterms:modified xsi:type="dcterms:W3CDTF">2025-07-27T15:03:31Z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2052-12.1.0.21171</vt:lpwstr>
  </property>
</Properties>
</file>