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1.疗效评价：达到临床治愈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2.局限性：血培养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3.结论：免疫力低下人群，抗感染方案调整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肝移植术后肺部感染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1.独特性：肝移植术后病人口服免疫制剂抗排斥治疗，免疫力差，易出现感染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2.背景：肝移植术后病人感染后，病情重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1.人口学信息：61岁，男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2.主诉：发现肝硬化7年，肝癌术后2年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3.既往史：糖尿病20年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血压109/61.腹部膨隆，腹部移动性浊音阳性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肝硬化门脉高压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1.初步诊断：肝硬化失代偿期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2.诊断依据：肺泡灌洗液，鲍曼不动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3.鉴别诊断：肺部感染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1.药物（依拉环素50mgq12）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2.手术（肝移植术）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3.微生物/病理结果（肺泡灌洗液，鲍曼不动杆菌）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4.方案调整（无）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5.指标追踪（降钙素原较前下降）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2025-07-27T15:07:37Z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