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1.疗效评价：患者虽无病原学证据，但经验性抗感染后，症状体征明显好转，炎症指标下降恢复至正常，治疗有效。治疗过程中无肝肾功能损伤。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2.局限性：未有病原体检出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3.结论：造血干细胞移植状态病人诊疗过程中，应密切关注患者免疫情况，依据病情及时制定治疗方案，达到疗效。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一例多发性骨髓瘤行造血干细胞移植后病例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1.独特性：患者为多发性骨髓瘤,行自体造血干细胞移植术后,出现骨髓移植、发热、口腔黏膜溃疡、纳差等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2.背景：患者诊断多发性骨髓瘤10月,拟行自体造血干细胞移植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1.人口学信息：56，男，其他，湖北黄冈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2.主诉：诊断多发性骨髓瘤10月,拟行自体造血干细胞移植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862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体温36.8C 脉搏65次/分 呼吸20次/分 血压102/62mmHg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皮肤黏膜：色泽：正常，皮疹类型及分布：无皮疹类型及分布描述，皮下出血类型及分布：无皮下出血及分布描述，水肿部位及程度：无，肝掌：无，蜘蛛痣：无，部位：蜘蛛痣部位，其他：无。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颈部：颈项强直:无,颈动脉:搏动正常,肝静脉回流征:阴性,气管:正中,甲状腺:正常,血管杂音:无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1.初步诊断：多发性骨髓瘤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2.诊断依据：根据既往病历资料及相关检查结果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3.鉴别诊断：诊断明确,无需鉴别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1.药物（2025/2/28-3/10美罗培南1000mgq8h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2025/2/28-3/4万古霉素1000mgq12h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2025/3/4-3/10依拉环素50mgq12h）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2.手术（2025/2/24-2/25自体造血干细胞移植）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3.微生物/病理结果（血培养阴性,CRE阴性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真菌G阳性,真菌GM阴性）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4.方案调整（考虑患者造血干细胞移植状态，无免疫力，碳青霉烯暴露史，CR风险严重，调整依拉环素联合治疗方案）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5.指标追踪（患者发热，3.4-3.10使用依拉环素，经治疗后体温降至正常，crp下降）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53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2025-07-27T15:03:44Z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