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1.疗效评价：经验调整抗生素，同时结合微生物学证据，积极抗感染治疗后病情好转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2.局限性：血培养阴性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3.结论：强化病原学筛查，同时根据经验出现耐药菌的治疗，达到临床好转。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一例急性髓系白血病伴感染性休克的病例分享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1.独特性：病程短急 感染严重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2.背景：本例患者为急性髓系白血病 短时间内感染性休克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1.人口学信息：48岁 男 吉林长春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2.主诉：发热39度 咳嗽 咳痰 五个月 乏力三个月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体温39度 心率80次/分 血压111/72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 骨穿 肺CT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2.诊断依据：骨髓涂片细胞学检查：AML治疗后，骨髓增生活跃，原粒+原、幼单分布不均匀，占35.5%，CEBPA阳性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3.鉴别诊断：骨髓增生异常综合征 巨幼细胞性贫血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1.药物（抗感染治疗：化疗后发热，初始为头孢哌酮/舒巴坦治疗，后升级到美罗培南和替加环素治疗仍有发热，同时联合卡泊芬净治疗。）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 有化疗 化疗方案：6.3-6.10 为化疗【IA】方案）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3.微生物/病理结果（痰培养为耐药鲍曼不动杆菌，对依拉环素敏感）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4.方案调整（仍有发热，停用替加环素治疗，加用依拉环素治疗10天）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5.指标追踪（炎症指标好转，血细胞恢复）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2025-07-31T08:22:36Z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