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1.疗效评价：用药后2天，体温下降至正常。第三天复查PCT下降。7天后PCT回归正常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2.局限性：因患者粒细胞等过低，无法进行肺泡灌洗。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3.结论：高危患者应该尽早启动广覆盖治疗，提升患者治愈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骨髓异常综合征患者感染性发热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1.独特性：骨髓增生异常综合症，部位与病原菌未明确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2.背景：化疗期间粒细胞缺乏，发热反复，感染部多发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1.人口学信息：60岁，男，下岗职工；双鸭山集贤县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2.主诉：患者反复发热，高热。咳嗽，无痰；偶有腹痛；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肺部啰音，体察正常，腹部按压无痛，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3.既往史：吸烟二十年，骨髓增生异常综合症，化疗。既往经验亚胺培南抗感染治疗。住院期间抗感染治疗后出现发热。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T：38.5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HGB:110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WBC：18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肺部右上叶渗出性病变，磨玻璃影，无胸腔积液，无空洞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发热前伴腹部疼痛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1.初步诊断：骨髓异常综合征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感染性发热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肿瘤性贫血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2.诊断依据：初始PCT:12，应用亚胺培南2天后PCT：6。5天后发热，PCT上升至7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3.鉴别诊断：肺CT异常，发热，咳嗽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1.药物（亚胺培南西司他丁钠（0.5g+0.5g）2支，Q8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米卡芬净100mg，QD）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2.手术（无手术）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3.微生物/病理结果（血液，痰液未检出病原菌）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4.方案调整（依拉环素，1mg/kg，Q12；应用亚胺培南退热后3天出现高热，高度怀疑阴性菌耐药）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5.指标追踪（体温：38.5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PCT;10）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2025-07-31T08:10:26Z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