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1.疗效评价：初始痰培养为CRAB,第六天痰培养无检出。患者中度肝损，无相应影响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2.局限性：舒巴坦无药敏结果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3.结论：FN患者发生MDR应尽早针对目标抗感染，且应该联合用药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急性B淋巴细胞白血病感染性发热治疗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1.独特性：患者化疗期间出现肺部感染，经检验查出CRAB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2.背景：针对CR患者应该尽早行抗感染联合治疗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1.人口学信息：69岁，女，鹤岗市，退休人员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2.主诉：患者化疗期间，咳嗽咳痰高热，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3.既往史：不吸烟，不嗜酒，无其他慢性疾病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血压：85，139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心率：70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双肺磨玻璃阴影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1.初步诊断：急性B淋巴细胞白血病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肝功能异常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化疗后骨髓抑制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粒细胞缺乏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肿瘤性贫血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感染性发热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咳嗽，发热，肺CT异常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3.鉴别诊断：G/GM试验阴性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2.手术（无手术）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3.微生物/病理结果（痰培养CRAB）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4.方案调整（肝功异常，持续发热更改为依拉环素1mg/kg，Q12+舒巴坦6g/d）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5.指标追踪（住院PCT:0.2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怀疑感染：PCT：1.87，体温39，调整为依拉环素第二天体温38，第三天体温37，PCT0.95.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第六天PCT0.1，同时痰培养无检出。）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2025-07-31T08:19:31Z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