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1.疗效评价：患者应用依拉环素一天退热，无肝功能与肾功能等不良反应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2.局限性：初始检查未检出病原菌，未有效覆盖治病菌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3.结论：血液肿瘤重症感染患者，尽早广覆盖与获得病原菌可尽早受益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多发性骨髓瘤米克戴德军团菌肺部感染治疗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1.独特性：患者持续反复发热，最终诊断为米克戴德军团菌治愈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2.背景：化疗期间发热更换多轮抗生素，最终检出病原菌依拉环素治疗成功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1.人口学信息：62岁；男；居住黑龙江南岗区；职工医保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2.主诉：患者1年多前无明显诱因出现乏力，腰痛，活动后双下肢疼痛，左侧胸痛，于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2024年3月4日就诊于外院，复查血常规：白细胞：3.87×10~9/L，血红蛋白：61g/L，血小板：116×10~9/L，尿免疫球蛋白轻链K＞458mg/，尿免疫球蛋白轻链入：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7.88mg/L.尿K/入：58.12，不除外多发性骨髓瘤，于2024年3月6日就诊于我院，完善相关检查，确诊为多发性骨髓瘤（IsGK型）R-ISS分期工期，给予硼替佐米（2.1mg dL,4,8,11）+泊马度胺（4mg d1-21）+地塞米松（40mg d1-2, d4-5, d8-9, d11-12）治疗4个周期，病情持续缓解，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09月29日回输自体造血干细胞完成1次造血干细胞移植治疗，移植后病情持续缓解，口服泊马度胺胶囊维持治疗至今，患者近4天乏力，发热，寒战，体温最高为40.0°C，骨痛，腰痛明显，为进一步诊治就诊，门诊以“多发性骨髓瘤”收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2025年6月25日因间断乏力加重伴发热4天复诊期间，出现肺部感染，先后给予多种抗感染方案，最终查出米克戴德军团菌使用依拉环素50mg/d，治愈成功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3.既往史：多发性骨髓瘤，2024年移植。高血压2年口服降压药，心悸口服β受体阻滞剂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体温：38.5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脉搏：140次/分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呼吸：20次/分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血压：117/87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双肺磨玻璃阴影，怀疑细菌性肺炎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1.初步诊断：肺部重症感染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感染性发热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2.诊断依据：肺泡灌洗液：米克戴德军团菌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3.鉴别诊断：GM试验阴性，体征检查无其他异常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1.药物（6月25日：亚胺培南+米卡芬净+利奈唑胺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6月28日：头孢他啶阿维巴坦+莫西沙星+两性霉素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7月2日：依拉环素）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3.微生物/病理结果（肺泡灌洗液：米克戴德军团菌）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4.方案调整（体温无变化）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5.指标追踪（6月25：体温38.5，PCT:1.24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6月28：体温38.5，PCT:1.27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7月3日;体温37；PCT：0.4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7月4日：体温36.9；pct：0.09）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2025-07-31T08:23:10Z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