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1.疗效评价：达到临床治愈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3.结论：组织感染效果好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依拉环素病例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1.独特性：移植过程中严重感染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2.背景：免疫功能地下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1.人口学信息：36岁，男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2.主诉：确诊白血病1年余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3.既往史：无特殊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生命体征平稳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肺部ct提示肺纹理增粗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1.初步诊断：脓毒症休克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2.诊断依据：血培养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3.鉴别诊断：血培养确诊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1.药物（莫西沙星效果差）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3.微生物/病理结果（血培养大肠）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4.方案调整（无调整）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5.指标追踪（高热）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2025-08-01T07:55:04Z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