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1.疗效评价：安全性可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2.局限性：无特殊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3.结论：肺部感染疗效可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化疗粒缺期抗感染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1.独特性：肺部病变严重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2.背景：患者肺部病变重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1.人口学信息：59岁，男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2.主诉：诊断为MDS半年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3.既往史：长期吸烟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体温38℃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肺部ct提示肺部病变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1.初步诊断：急性白血病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2.诊断依据：骨穿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3.鉴别诊断：无需鉴别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1.药物（依拉环素抗感染）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3.微生物/病理结果（痰培养）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4.方案调整（替加环素效果不佳）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5.指标追踪（炎症指标下降）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2025-08-01T07:55:13Z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